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  <a:srgbClr val="A50021"/>
    <a:srgbClr val="CC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905000" cy="2895600"/>
            <a:chOff x="0" y="0"/>
            <a:chExt cx="1905000" cy="3276600"/>
          </a:xfrm>
          <a:solidFill>
            <a:srgbClr val="C00000"/>
          </a:solidFill>
        </p:grpSpPr>
        <p:sp>
          <p:nvSpPr>
            <p:cNvPr id="2" name="Vertical Scroll 1"/>
            <p:cNvSpPr/>
            <p:nvPr/>
          </p:nvSpPr>
          <p:spPr>
            <a:xfrm>
              <a:off x="0" y="0"/>
              <a:ext cx="1905000" cy="32766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304800"/>
              <a:ext cx="838691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6000" smtClean="0">
                  <a:latin typeface="NikoshBAN" pitchFamily="2" charset="0"/>
                  <a:cs typeface="NikoshBAN" pitchFamily="2" charset="0"/>
                </a:rPr>
                <a:t>শু</a:t>
              </a:r>
              <a:endParaRPr lang="bn-BD" sz="6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ভে</a:t>
              </a:r>
            </a:p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চ্ছা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Small_Red_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0"/>
            <a:ext cx="5867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124200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28937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জামিরা সঃ প্রাঃ বিদ্যালয়</a:t>
            </a:r>
          </a:p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পুঠিয়া, রাজশাহী।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715000"/>
            <a:ext cx="261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7000" y="0"/>
            <a:ext cx="3733800" cy="2057400"/>
            <a:chOff x="2667000" y="0"/>
            <a:chExt cx="3733800" cy="2057400"/>
          </a:xfrm>
          <a:solidFill>
            <a:srgbClr val="CC0000"/>
          </a:solidFill>
        </p:grpSpPr>
        <p:sp>
          <p:nvSpPr>
            <p:cNvPr id="2" name="Horizontal Scroll 1"/>
            <p:cNvSpPr/>
            <p:nvPr/>
          </p:nvSpPr>
          <p:spPr>
            <a:xfrm>
              <a:off x="2667000" y="0"/>
              <a:ext cx="3733800" cy="20574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71800" y="457200"/>
              <a:ext cx="34290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Daisy_Bellis_perennis_'Habanero_Red'_Flowers_300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  <a:solidFill>
            <a:srgbClr val="CC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7" name="Package" showAsIcon="1" r:id="rId3" imgW="914400" imgH="71424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381000"/>
            <a:ext cx="34275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ভিডিও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333004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পাঠঃ সময় পরিমাপ</a:t>
            </a:r>
          </a:p>
          <a:p>
            <a:r>
              <a:rPr lang="bn-BD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ঘড়িতে ঘন্টা নির্দেশক সংখ্যাগুলো চিনতে ও 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 পারবে।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ঘন্টা ও মিনিটের কাঁটা শনাক্ত করতে পারবে।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ঘড়ি দেখে সময় বলতে পারবে (ডিজিটাল ও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ননডিজিটাল)।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1752600"/>
            <a:ext cx="68961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 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64750860_192.jpg"/>
          <p:cNvPicPr>
            <a:picLocks noChangeAspect="1"/>
          </p:cNvPicPr>
          <p:nvPr/>
        </p:nvPicPr>
        <p:blipFill>
          <a:blip r:embed="rId2" cstate="print"/>
          <a:srcRect l="4348" t="5000" r="4348" b="5000"/>
          <a:stretch>
            <a:fillRect/>
          </a:stretch>
        </p:blipFill>
        <p:spPr>
          <a:xfrm>
            <a:off x="5562600" y="3505200"/>
            <a:ext cx="3200400" cy="274320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533400" y="609600"/>
            <a:ext cx="4953000" cy="3352800"/>
            <a:chOff x="457200" y="0"/>
            <a:chExt cx="4953000" cy="3352800"/>
          </a:xfrm>
        </p:grpSpPr>
        <p:pic>
          <p:nvPicPr>
            <p:cNvPr id="2" name="Picture 1" descr="stock-photo-wall-clock-isolated-on-white-background-showing-time-9687013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0"/>
              <a:ext cx="4953000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3276600" y="228600"/>
              <a:ext cx="4572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267200" y="533400"/>
              <a:ext cx="3048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>
              <a:off x="4800600" y="1219200"/>
              <a:ext cx="3048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4800600" y="1905000"/>
              <a:ext cx="3810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4343400" y="2438400"/>
              <a:ext cx="2286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3352800" y="2895600"/>
              <a:ext cx="3810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2362200" y="2971800"/>
              <a:ext cx="304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1371600" y="2514600"/>
              <a:ext cx="3048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838200" y="1981200"/>
              <a:ext cx="3048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800100" y="1181100"/>
              <a:ext cx="3048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1371600" y="457200"/>
              <a:ext cx="2286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057400" y="228600"/>
              <a:ext cx="3810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85800" y="457200"/>
            <a:ext cx="4804642" cy="3417332"/>
            <a:chOff x="685800" y="457200"/>
            <a:chExt cx="4804642" cy="3417332"/>
          </a:xfrm>
        </p:grpSpPr>
        <p:sp>
          <p:nvSpPr>
            <p:cNvPr id="52" name="TextBox 51"/>
            <p:cNvSpPr txBox="1"/>
            <p:nvPr/>
          </p:nvSpPr>
          <p:spPr>
            <a:xfrm>
              <a:off x="2743200" y="4572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৬০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62400" y="685800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24400" y="12954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05400" y="20574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24400" y="28194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২০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6200" y="33528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২৫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95600" y="350520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৩০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8800" y="33528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৩৫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90600" y="28956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800" y="20574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৪৫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90600" y="11430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৫০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76400" y="7620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৫৫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334000" y="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সেকেন্ডের কাঁটা</a:t>
            </a:r>
            <a:endParaRPr lang="en-US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34000" y="4572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মিনিটের কাঁটা</a:t>
            </a:r>
            <a:endParaRPr lang="en-US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34000" y="91440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ঘন্টার কাঁটা</a:t>
            </a:r>
            <a:endParaRPr lang="en-US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10800000" flipV="1">
            <a:off x="3048000" y="685800"/>
            <a:ext cx="2438400" cy="1219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3505200" y="457200"/>
            <a:ext cx="2133600" cy="1676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 flipV="1">
            <a:off x="2743200" y="1066800"/>
            <a:ext cx="2667000" cy="1371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096000" y="6334780"/>
            <a:ext cx="1968809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টা ১০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" grpId="0"/>
      <p:bldP spid="68" grpId="0"/>
      <p:bldP spid="69" grpId="0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39084-wall-clocks-with-different-time-on-a-dial.jpg"/>
          <p:cNvPicPr>
            <a:picLocks noChangeAspect="1"/>
          </p:cNvPicPr>
          <p:nvPr/>
        </p:nvPicPr>
        <p:blipFill>
          <a:blip r:embed="rId2" cstate="print"/>
          <a:srcRect l="68000" t="51282" b="7692"/>
          <a:stretch>
            <a:fillRect/>
          </a:stretch>
        </p:blipFill>
        <p:spPr>
          <a:xfrm>
            <a:off x="7239000" y="2590800"/>
            <a:ext cx="1219200" cy="1219200"/>
          </a:xfrm>
          <a:prstGeom prst="rect">
            <a:avLst/>
          </a:prstGeom>
        </p:spPr>
      </p:pic>
      <p:pic>
        <p:nvPicPr>
          <p:cNvPr id="7" name="Picture 6" descr="13739084-wall-clocks-with-different-time-on-a-dial.jpg"/>
          <p:cNvPicPr>
            <a:picLocks noChangeAspect="1"/>
          </p:cNvPicPr>
          <p:nvPr/>
        </p:nvPicPr>
        <p:blipFill>
          <a:blip r:embed="rId2" cstate="print"/>
          <a:srcRect t="7692" r="66000" b="51282"/>
          <a:stretch>
            <a:fillRect/>
          </a:stretch>
        </p:blipFill>
        <p:spPr>
          <a:xfrm>
            <a:off x="457200" y="914400"/>
            <a:ext cx="1295400" cy="1219200"/>
          </a:xfrm>
          <a:prstGeom prst="rect">
            <a:avLst/>
          </a:prstGeom>
        </p:spPr>
      </p:pic>
      <p:pic>
        <p:nvPicPr>
          <p:cNvPr id="8" name="Picture 7" descr="13739084-wall-clocks-with-different-time-on-a-dial.jpg"/>
          <p:cNvPicPr>
            <a:picLocks noChangeAspect="1"/>
          </p:cNvPicPr>
          <p:nvPr/>
        </p:nvPicPr>
        <p:blipFill>
          <a:blip r:embed="rId2" cstate="print"/>
          <a:srcRect l="34000" t="7692" r="34000" b="51282"/>
          <a:stretch>
            <a:fillRect/>
          </a:stretch>
        </p:blipFill>
        <p:spPr>
          <a:xfrm>
            <a:off x="3810000" y="762000"/>
            <a:ext cx="1219200" cy="1219200"/>
          </a:xfrm>
          <a:prstGeom prst="rect">
            <a:avLst/>
          </a:prstGeom>
        </p:spPr>
      </p:pic>
      <p:pic>
        <p:nvPicPr>
          <p:cNvPr id="9" name="Picture 8" descr="13739084-wall-clocks-with-different-time-on-a-dial.jpg"/>
          <p:cNvPicPr>
            <a:picLocks noChangeAspect="1"/>
          </p:cNvPicPr>
          <p:nvPr/>
        </p:nvPicPr>
        <p:blipFill>
          <a:blip r:embed="rId2" cstate="print"/>
          <a:srcRect l="66000" t="7692" b="51282"/>
          <a:stretch>
            <a:fillRect/>
          </a:stretch>
        </p:blipFill>
        <p:spPr>
          <a:xfrm>
            <a:off x="7239000" y="609600"/>
            <a:ext cx="1295400" cy="1219200"/>
          </a:xfrm>
          <a:prstGeom prst="rect">
            <a:avLst/>
          </a:prstGeom>
        </p:spPr>
      </p:pic>
      <p:pic>
        <p:nvPicPr>
          <p:cNvPr id="6" name="Picture 5" descr="13739084-wall-clocks-with-different-time-on-a-dial.jpg"/>
          <p:cNvPicPr>
            <a:picLocks noChangeAspect="1"/>
          </p:cNvPicPr>
          <p:nvPr/>
        </p:nvPicPr>
        <p:blipFill>
          <a:blip r:embed="rId2" cstate="print"/>
          <a:srcRect t="51282" r="66000" b="7692"/>
          <a:stretch>
            <a:fillRect/>
          </a:stretch>
        </p:blipFill>
        <p:spPr>
          <a:xfrm>
            <a:off x="381000" y="2819400"/>
            <a:ext cx="1295400" cy="1219200"/>
          </a:xfrm>
          <a:prstGeom prst="rect">
            <a:avLst/>
          </a:prstGeom>
        </p:spPr>
      </p:pic>
      <p:pic>
        <p:nvPicPr>
          <p:cNvPr id="10" name="Picture 9" descr="13739084-wall-clocks-with-different-time-on-a-dial.jpg"/>
          <p:cNvPicPr>
            <a:picLocks noChangeAspect="1"/>
          </p:cNvPicPr>
          <p:nvPr/>
        </p:nvPicPr>
        <p:blipFill>
          <a:blip r:embed="rId2" cstate="print"/>
          <a:srcRect l="34000" t="51282" r="34000" b="7692"/>
          <a:stretch>
            <a:fillRect/>
          </a:stretch>
        </p:blipFill>
        <p:spPr>
          <a:xfrm>
            <a:off x="3962400" y="2743200"/>
            <a:ext cx="1219200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209800"/>
            <a:ext cx="5870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১২ 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133600"/>
            <a:ext cx="123783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১২ টা 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1981200"/>
            <a:ext cx="132921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১২ টা ১৫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3962400"/>
            <a:ext cx="1311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 টা ৫৫ মিনিট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4267200"/>
            <a:ext cx="13340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১২ টা ৪৫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343400"/>
            <a:ext cx="135806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১২ টা ৩০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28600"/>
            <a:ext cx="290496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ঘড়ি দেখে সময় বলি ও খালি ঘরে লিখি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4528102-large-office-wall-clock-showing-time-isolated-on-white.jpg"/>
          <p:cNvPicPr>
            <a:picLocks noChangeAspect="1"/>
          </p:cNvPicPr>
          <p:nvPr/>
        </p:nvPicPr>
        <p:blipFill>
          <a:blip r:embed="rId3" cstate="print"/>
          <a:srcRect l="18271" r="18519"/>
          <a:stretch>
            <a:fillRect/>
          </a:stretch>
        </p:blipFill>
        <p:spPr>
          <a:xfrm>
            <a:off x="609600" y="5029200"/>
            <a:ext cx="1219200" cy="1219200"/>
          </a:xfrm>
          <a:prstGeom prst="rect">
            <a:avLst/>
          </a:prstGeom>
        </p:spPr>
      </p:pic>
      <p:pic>
        <p:nvPicPr>
          <p:cNvPr id="19" name="Picture 18" descr="office-wall-clock-cwc415-creativewatch-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029200"/>
            <a:ext cx="1142999" cy="990600"/>
          </a:xfrm>
          <a:prstGeom prst="rect">
            <a:avLst/>
          </a:prstGeom>
        </p:spPr>
      </p:pic>
      <p:pic>
        <p:nvPicPr>
          <p:cNvPr id="20" name="Picture 19" descr="Wall-Clo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4953000"/>
            <a:ext cx="144780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" y="6324600"/>
            <a:ext cx="123944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 টা ৫০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6248400"/>
            <a:ext cx="122501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১১ টা 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6324600"/>
            <a:ext cx="124906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 টা ৮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ঘড়ি দেখি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oduct2_22086_600x600.jpg"/>
          <p:cNvPicPr>
            <a:picLocks noChangeAspect="1"/>
          </p:cNvPicPr>
          <p:nvPr/>
        </p:nvPicPr>
        <p:blipFill>
          <a:blip r:embed="rId2" cstate="print"/>
          <a:srcRect l="12667" r="11333"/>
          <a:stretch>
            <a:fillRect/>
          </a:stretch>
        </p:blipFill>
        <p:spPr>
          <a:xfrm>
            <a:off x="152400" y="609600"/>
            <a:ext cx="1676400" cy="1866900"/>
          </a:xfrm>
          <a:prstGeom prst="rect">
            <a:avLst/>
          </a:prstGeom>
        </p:spPr>
      </p:pic>
      <p:pic>
        <p:nvPicPr>
          <p:cNvPr id="4" name="Picture 3" descr="Casio_f91w_digital_watch.png"/>
          <p:cNvPicPr>
            <a:picLocks noChangeAspect="1"/>
          </p:cNvPicPr>
          <p:nvPr/>
        </p:nvPicPr>
        <p:blipFill>
          <a:blip r:embed="rId3" cstate="print"/>
          <a:srcRect l="22117" t="15555" r="10635" b="14444"/>
          <a:stretch>
            <a:fillRect/>
          </a:stretch>
        </p:blipFill>
        <p:spPr>
          <a:xfrm>
            <a:off x="7086600" y="685800"/>
            <a:ext cx="1752600" cy="1828800"/>
          </a:xfrm>
          <a:prstGeom prst="rect">
            <a:avLst/>
          </a:prstGeom>
        </p:spPr>
      </p:pic>
      <p:pic>
        <p:nvPicPr>
          <p:cNvPr id="5" name="Picture 4" descr="Casio-Mens-WL500-1A-Tough-Solar-Digital-Sports-Watch.jpg"/>
          <p:cNvPicPr>
            <a:picLocks noChangeAspect="1"/>
          </p:cNvPicPr>
          <p:nvPr/>
        </p:nvPicPr>
        <p:blipFill>
          <a:blip r:embed="rId4" cstate="print"/>
          <a:srcRect l="19600" t="3600" r="16400" b="6800"/>
          <a:stretch>
            <a:fillRect/>
          </a:stretch>
        </p:blipFill>
        <p:spPr>
          <a:xfrm>
            <a:off x="3352800" y="609600"/>
            <a:ext cx="2017139" cy="1833996"/>
          </a:xfrm>
          <a:prstGeom prst="rect">
            <a:avLst/>
          </a:prstGeom>
        </p:spPr>
      </p:pic>
      <p:pic>
        <p:nvPicPr>
          <p:cNvPr id="6" name="Picture 5" descr="CasioF91W-1CR.jpg"/>
          <p:cNvPicPr>
            <a:picLocks noChangeAspect="1"/>
          </p:cNvPicPr>
          <p:nvPr/>
        </p:nvPicPr>
        <p:blipFill>
          <a:blip r:embed="rId5" cstate="print"/>
          <a:srcRect l="23864" t="5303" r="23106"/>
          <a:stretch>
            <a:fillRect/>
          </a:stretch>
        </p:blipFill>
        <p:spPr>
          <a:xfrm>
            <a:off x="381000" y="3733800"/>
            <a:ext cx="1905000" cy="2133600"/>
          </a:xfrm>
          <a:prstGeom prst="rect">
            <a:avLst/>
          </a:prstGeom>
        </p:spPr>
      </p:pic>
      <p:pic>
        <p:nvPicPr>
          <p:cNvPr id="7" name="Picture 6" descr="digitalwatch.jpg"/>
          <p:cNvPicPr>
            <a:picLocks noChangeAspect="1"/>
          </p:cNvPicPr>
          <p:nvPr/>
        </p:nvPicPr>
        <p:blipFill>
          <a:blip r:embed="rId6" cstate="print"/>
          <a:srcRect l="18557" r="17526"/>
          <a:stretch>
            <a:fillRect/>
          </a:stretch>
        </p:blipFill>
        <p:spPr>
          <a:xfrm>
            <a:off x="3124200" y="3810000"/>
            <a:ext cx="1905000" cy="1828800"/>
          </a:xfrm>
          <a:prstGeom prst="rect">
            <a:avLst/>
          </a:prstGeom>
        </p:spPr>
      </p:pic>
      <p:pic>
        <p:nvPicPr>
          <p:cNvPr id="11" name="Picture 10" descr="Casio Mens Gold Digital Watch(1).jpg"/>
          <p:cNvPicPr>
            <a:picLocks noChangeAspect="1"/>
          </p:cNvPicPr>
          <p:nvPr/>
        </p:nvPicPr>
        <p:blipFill>
          <a:blip r:embed="rId7" cstate="print"/>
          <a:srcRect l="12549" t="2222" r="12956" b="4444"/>
          <a:stretch>
            <a:fillRect/>
          </a:stretch>
        </p:blipFill>
        <p:spPr>
          <a:xfrm>
            <a:off x="6553200" y="3733800"/>
            <a:ext cx="198120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66700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 টা ৩০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5908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 টা ৪৯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27432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 টা ৩০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94360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 টা ২৬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58674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 টা ৫৮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58674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টা ৩৪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io-Mens-WL500-1A-Tough-Solar-Digital-Sports-Watch.jpg"/>
          <p:cNvPicPr>
            <a:picLocks noChangeAspect="1"/>
          </p:cNvPicPr>
          <p:nvPr/>
        </p:nvPicPr>
        <p:blipFill>
          <a:blip r:embed="rId2" cstate="print"/>
          <a:srcRect l="19600" t="3600" r="16400" b="6800"/>
          <a:stretch>
            <a:fillRect/>
          </a:stretch>
        </p:blipFill>
        <p:spPr>
          <a:xfrm>
            <a:off x="3276600" y="685800"/>
            <a:ext cx="2514600" cy="2133600"/>
          </a:xfrm>
          <a:prstGeom prst="rect">
            <a:avLst/>
          </a:prstGeom>
        </p:spPr>
      </p:pic>
      <p:pic>
        <p:nvPicPr>
          <p:cNvPr id="3" name="Picture 2" descr="51YJgY3XOIL._SL500_AA300_.jpg"/>
          <p:cNvPicPr>
            <a:picLocks noChangeAspect="1"/>
          </p:cNvPicPr>
          <p:nvPr/>
        </p:nvPicPr>
        <p:blipFill>
          <a:blip r:embed="rId3" cstate="print"/>
          <a:srcRect l="18000" t="7333" r="15333" b="7333"/>
          <a:stretch>
            <a:fillRect/>
          </a:stretch>
        </p:blipFill>
        <p:spPr>
          <a:xfrm>
            <a:off x="0" y="685800"/>
            <a:ext cx="2209800" cy="2286000"/>
          </a:xfrm>
          <a:prstGeom prst="rect">
            <a:avLst/>
          </a:prstGeom>
        </p:spPr>
      </p:pic>
      <p:pic>
        <p:nvPicPr>
          <p:cNvPr id="4" name="Picture 3" descr="casio-a158w-watch.jpg"/>
          <p:cNvPicPr>
            <a:picLocks noChangeAspect="1"/>
          </p:cNvPicPr>
          <p:nvPr/>
        </p:nvPicPr>
        <p:blipFill>
          <a:blip r:embed="rId4" cstate="print"/>
          <a:srcRect l="22509" t="7777" r="22509" b="3333"/>
          <a:stretch>
            <a:fillRect/>
          </a:stretch>
        </p:blipFill>
        <p:spPr>
          <a:xfrm>
            <a:off x="6400800" y="609600"/>
            <a:ext cx="2362200" cy="2057400"/>
          </a:xfrm>
          <a:prstGeom prst="rect">
            <a:avLst/>
          </a:prstGeom>
        </p:spPr>
      </p:pic>
      <p:pic>
        <p:nvPicPr>
          <p:cNvPr id="5" name="Picture 4" descr="AE-2000W-1A-900x900.PNG"/>
          <p:cNvPicPr>
            <a:picLocks noChangeAspect="1"/>
          </p:cNvPicPr>
          <p:nvPr/>
        </p:nvPicPr>
        <p:blipFill>
          <a:blip r:embed="rId5" cstate="print"/>
          <a:srcRect l="17778" t="3333" r="17778" b="3333"/>
          <a:stretch>
            <a:fillRect/>
          </a:stretch>
        </p:blipFill>
        <p:spPr>
          <a:xfrm>
            <a:off x="0" y="3886200"/>
            <a:ext cx="2057400" cy="22860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6" name="Picture 5" descr="Casio-Men-Black-Digital-Watch_57fe7aa27b0b04935eac29adffc3dcce_images_1080_1440_mini.jpg"/>
          <p:cNvPicPr>
            <a:picLocks noChangeAspect="1"/>
          </p:cNvPicPr>
          <p:nvPr/>
        </p:nvPicPr>
        <p:blipFill>
          <a:blip r:embed="rId6" cstate="print"/>
          <a:srcRect l="17407" t="6667" r="15926" b="5556"/>
          <a:stretch>
            <a:fillRect/>
          </a:stretch>
        </p:blipFill>
        <p:spPr>
          <a:xfrm>
            <a:off x="3276600" y="3657600"/>
            <a:ext cx="2286000" cy="2514600"/>
          </a:xfrm>
          <a:prstGeom prst="rect">
            <a:avLst/>
          </a:prstGeom>
        </p:spPr>
      </p:pic>
      <p:pic>
        <p:nvPicPr>
          <p:cNvPr id="7" name="Picture 6" descr="thjlklk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3733800"/>
            <a:ext cx="2057400" cy="2103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0"/>
            <a:ext cx="563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ঘড়ি দেখে সময় বলি ও খালি ঘরে লিখি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124200"/>
            <a:ext cx="1676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3200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৩টা ৩০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971800"/>
            <a:ext cx="1676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31242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 টা ৪৯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2743200"/>
            <a:ext cx="1676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0" y="281940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 টা ২৯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6248400"/>
            <a:ext cx="1676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63246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১০টা ০৮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6248400"/>
            <a:ext cx="1676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3246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 টা ৩০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0" y="6019800"/>
            <a:ext cx="1676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62800" y="609600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 টা ২৭ 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353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ঘড়ি দেখে খালি ঘরে সময় লিখ</a:t>
            </a:r>
            <a:endParaRPr lang="en-US" sz="28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0-238X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799"/>
            <a:ext cx="2286000" cy="2264229"/>
          </a:xfrm>
          <a:prstGeom prst="rect">
            <a:avLst/>
          </a:prstGeom>
        </p:spPr>
      </p:pic>
      <p:pic>
        <p:nvPicPr>
          <p:cNvPr id="4" name="Picture 3" descr="stock-photo-wood-clock-octagonal-shape-isolated-with-shadow-and-clipping-path-74313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143000"/>
            <a:ext cx="2514600" cy="2133600"/>
          </a:xfrm>
          <a:prstGeom prst="rect">
            <a:avLst/>
          </a:prstGeom>
        </p:spPr>
      </p:pic>
      <p:pic>
        <p:nvPicPr>
          <p:cNvPr id="5" name="Picture 4" descr="office-wall-clock-cwc415-creativewatch-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267200"/>
            <a:ext cx="2362200" cy="2209800"/>
          </a:xfrm>
          <a:prstGeom prst="rect">
            <a:avLst/>
          </a:prstGeom>
        </p:spPr>
      </p:pic>
      <p:pic>
        <p:nvPicPr>
          <p:cNvPr id="6" name="Picture 5" descr="stock-photo-wall-clock-isolated-on-white-background-showing-time-968701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886201"/>
            <a:ext cx="27432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838200"/>
            <a:ext cx="106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ঘড়ি দল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33400"/>
            <a:ext cx="10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ঘন্টা দল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657600"/>
            <a:ext cx="129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মিনিট দল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3352800"/>
            <a:ext cx="14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সেকেন্ড দল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353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ঘড়ি দেখে খালি ঘরে সময় লিখ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sio Mens Silver Digital Watch.jpg"/>
          <p:cNvPicPr>
            <a:picLocks noChangeAspect="1"/>
          </p:cNvPicPr>
          <p:nvPr/>
        </p:nvPicPr>
        <p:blipFill>
          <a:blip r:embed="rId2" cstate="print"/>
          <a:srcRect l="14028" r="15466" b="4444"/>
          <a:stretch>
            <a:fillRect/>
          </a:stretch>
        </p:blipFill>
        <p:spPr>
          <a:xfrm>
            <a:off x="2057400" y="685800"/>
            <a:ext cx="28194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4528102-large-office-wall-clock-showing-time-isolated-on-white.jpg"/>
          <p:cNvPicPr>
            <a:picLocks noChangeAspect="1"/>
          </p:cNvPicPr>
          <p:nvPr/>
        </p:nvPicPr>
        <p:blipFill>
          <a:blip r:embed="rId3" cstate="print"/>
          <a:srcRect l="20000" t="5992" r="20000" b="4120"/>
          <a:stretch>
            <a:fillRect/>
          </a:stretch>
        </p:blipFill>
        <p:spPr>
          <a:xfrm>
            <a:off x="2667000" y="4191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210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100</cp:revision>
  <dcterms:created xsi:type="dcterms:W3CDTF">2006-08-16T00:00:00Z</dcterms:created>
  <dcterms:modified xsi:type="dcterms:W3CDTF">2013-09-17T23:56:10Z</dcterms:modified>
</cp:coreProperties>
</file>